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RESÍDUOS INDUSTRIAIS - RECICLAGEM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 hora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296467"/>
            <a:ext cx="64803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Tipos de resíduos;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Riscos envolvidos;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Medidas de controle e eliminação adequadas;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EPIs.</a:t>
            </a:r>
          </a:p>
          <a:p>
            <a:pPr algn="l"/>
            <a:endParaRPr lang="pt-BR" alt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25 – Resíduos Industriais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2384</TotalTime>
  <Words>162</Words>
  <Application>Microsoft Office PowerPoint</Application>
  <PresentationFormat>Personalizar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293</cp:revision>
  <cp:lastPrinted>2023-01-18T11:46:20Z</cp:lastPrinted>
  <dcterms:created xsi:type="dcterms:W3CDTF">1996-09-21T19:33:27Z</dcterms:created>
  <dcterms:modified xsi:type="dcterms:W3CDTF">2024-08-19T16:29:44Z</dcterms:modified>
</cp:coreProperties>
</file>